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36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7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10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754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7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40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3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42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8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51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06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2FC42-C346-4256-88D1-DD05E4A81A88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41C1-0008-4C59-99EF-669B096C09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23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lturologia.ru/blogs/041109/11667/" TargetMode="External"/><Relationship Id="rId2" Type="http://schemas.openxmlformats.org/officeDocument/2006/relationships/hyperlink" Target="https://docs.google.com/drawings/d/1KnDIm2cFjBLJ6FUXlAZ9QG5SF1P02Q2JaTew1As8C2c/ed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alerts?hl=ru&amp;gl=u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12800" dirty="0" smtClean="0">
                <a:latin typeface="Trajan Pro" pitchFamily="18" charset="0"/>
                <a:cs typeface="Vrinda" pitchFamily="34" charset="0"/>
              </a:rPr>
              <a:t>G</a:t>
            </a:r>
            <a:r>
              <a:rPr lang="en-US" sz="12800" dirty="0" smtClean="0">
                <a:solidFill>
                  <a:srgbClr val="C00000"/>
                </a:solidFill>
                <a:latin typeface="Trajan Pro" pitchFamily="18" charset="0"/>
                <a:cs typeface="Vrinda" pitchFamily="34" charset="0"/>
              </a:rPr>
              <a:t>OO</a:t>
            </a:r>
            <a:r>
              <a:rPr lang="en-US" sz="12800" dirty="0" smtClean="0">
                <a:latin typeface="Trajan Pro" pitchFamily="18" charset="0"/>
                <a:cs typeface="Vrinda" pitchFamily="34" charset="0"/>
              </a:rPr>
              <a:t>GL</a:t>
            </a:r>
            <a:r>
              <a:rPr lang="en-US" sz="12800" dirty="0" smtClean="0">
                <a:solidFill>
                  <a:srgbClr val="C00000"/>
                </a:solidFill>
                <a:latin typeface="Trajan Pro" pitchFamily="18" charset="0"/>
                <a:cs typeface="Vrinda" pitchFamily="34" charset="0"/>
              </a:rPr>
              <a:t>E</a:t>
            </a:r>
            <a:endParaRPr lang="ru-RU" dirty="0">
              <a:solidFill>
                <a:srgbClr val="C00000"/>
              </a:solidFill>
              <a:cs typeface="Vrind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47890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Fangsong Std R" pitchFamily="18" charset="-128"/>
                <a:ea typeface="Adobe Fangsong Std R" pitchFamily="18" charset="-128"/>
              </a:rPr>
              <a:t>Работаем с удовольствием!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Fangsong Std R" pitchFamily="18" charset="-128"/>
              <a:ea typeface="Adobe Fangsong Std R" pitchFamily="18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18985" y="6427113"/>
            <a:ext cx="12250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Alexey I. </a:t>
            </a:r>
            <a:r>
              <a:rPr lang="en-US" sz="1050" dirty="0" err="1" smtClean="0">
                <a:solidFill>
                  <a:schemeClr val="bg1">
                    <a:lumMod val="75000"/>
                  </a:schemeClr>
                </a:solidFill>
              </a:rPr>
              <a:t>Folomkin</a:t>
            </a:r>
            <a:endParaRPr lang="en-US" sz="105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050" dirty="0" smtClean="0">
                <a:solidFill>
                  <a:schemeClr val="bg1">
                    <a:lumMod val="75000"/>
                  </a:schemeClr>
                </a:solidFill>
              </a:rPr>
              <a:t>yagod-sch.ucoz.ru</a:t>
            </a:r>
            <a:endParaRPr lang="ru-RU" sz="105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30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advClick="0">
        <p14:conveyor dir="l"/>
      </p:transition>
    </mc:Choice>
    <mc:Fallback>
      <p:transition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8" presetClass="entr" presetSubtype="0" accel="50000" fill="hold" grpId="1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" dur="68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" dur="682" fill="hold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8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34" decel="50000" autoRev="1" fill="hold">
                                          <p:stCondLst>
                                            <p:cond delay="68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4" fill="hold">
                                          <p:stCondLst>
                                            <p:cond delay="129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188639"/>
            <a:ext cx="9047163" cy="64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73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Почта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340768"/>
            <a:ext cx="4572000" cy="4708981"/>
          </a:xfrm>
          <a:prstGeom prst="rect">
            <a:avLst/>
          </a:prstGeom>
          <a:ln>
            <a:solidFill>
              <a:srgbClr val="FEA0A0"/>
            </a:solidFill>
          </a:ln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Ошибочно отправили письмо - отмените отправку!</a:t>
            </a:r>
          </a:p>
          <a:p>
            <a:endParaRPr lang="ru-RU" b="1" dirty="0" smtClean="0"/>
          </a:p>
          <a:p>
            <a:pPr algn="just"/>
            <a:r>
              <a:rPr lang="ru-RU" dirty="0" smtClean="0"/>
              <a:t>Еще одна из </a:t>
            </a:r>
            <a:r>
              <a:rPr lang="ru-RU" b="1" dirty="0" smtClean="0"/>
              <a:t>Экспериментальных функций</a:t>
            </a:r>
            <a:r>
              <a:rPr lang="ru-RU" dirty="0" smtClean="0"/>
              <a:t>, которую можно взять на вооружение - </a:t>
            </a:r>
            <a:r>
              <a:rPr lang="ru-RU" b="1" dirty="0" smtClean="0"/>
              <a:t>Отменить отправку. </a:t>
            </a:r>
            <a:r>
              <a:rPr lang="ru-RU" dirty="0" smtClean="0"/>
              <a:t>Правда, это можно сделать только в течение нескольких секунд после отправки, потом это уже невозможно сделать. Но этих секунд хватает для того, чтобы осознать ошибку.</a:t>
            </a:r>
          </a:p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algn="just"/>
            <a:r>
              <a:rPr lang="ru-RU" dirty="0" smtClean="0"/>
              <a:t>Включить эту функцию можно в разделе </a:t>
            </a:r>
          </a:p>
          <a:p>
            <a:pPr algn="just"/>
            <a:r>
              <a:rPr lang="ru-RU" b="1" i="1" dirty="0"/>
              <a:t>Настройки -&gt; Экспериментальные функции -&gt; Отменить отправку -&gt; Включить -&gt; Сохранить изменения</a:t>
            </a:r>
            <a:endParaRPr lang="ru-RU" dirty="0"/>
          </a:p>
        </p:txBody>
      </p:sp>
      <p:pic>
        <p:nvPicPr>
          <p:cNvPr id="6146" name="Picture 2" descr="http://2.bp.blogspot.com/_VH4i_YGxLQI/SkeoMbyvaLI/AAAAAAAAA08/qw5chv0QPiE/s320/%D0%BE%D1%82%D0%BC%D0%B5%D0%BD%D0%B8%D1%82%D1%8C+%D0%BE%D1%82%D0%BF%D1%80%D0%B0%D0%B2%D0%BA%D1%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84784"/>
            <a:ext cx="384042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868144" y="3068960"/>
            <a:ext cx="2609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Для </a:t>
            </a:r>
            <a:r>
              <a:rPr lang="ru-RU" b="1" dirty="0">
                <a:solidFill>
                  <a:srgbClr val="C00000"/>
                </a:solidFill>
              </a:rPr>
              <a:t>включения данной </a:t>
            </a:r>
            <a:r>
              <a:rPr lang="ru-RU" b="1" dirty="0" smtClean="0">
                <a:solidFill>
                  <a:srgbClr val="C00000"/>
                </a:solidFill>
              </a:rPr>
              <a:t>функции, </a:t>
            </a:r>
            <a:r>
              <a:rPr lang="ru-RU" b="1" dirty="0">
                <a:solidFill>
                  <a:srgbClr val="C00000"/>
                </a:solidFill>
              </a:rPr>
              <a:t>после отправки письма несколько секунд будет доступна ссылка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/>
              <a:t>Отменить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369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20"/>
            <a:ext cx="8229600" cy="1143000"/>
          </a:xfrm>
        </p:spPr>
        <p:txBody>
          <a:bodyPr/>
          <a:lstStyle/>
          <a:p>
            <a:r>
              <a:rPr lang="ru-RU" b="1" dirty="0" smtClean="0"/>
              <a:t>Практическая</a:t>
            </a:r>
            <a:r>
              <a:rPr lang="ru-RU" b="1" i="1" dirty="0" smtClean="0"/>
              <a:t> </a:t>
            </a:r>
            <a:r>
              <a:rPr lang="ru-RU" b="1" dirty="0" smtClean="0"/>
              <a:t>работа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971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Изучить  службы </a:t>
            </a:r>
            <a:r>
              <a:rPr lang="en-US" b="1" dirty="0" smtClean="0"/>
              <a:t>Google</a:t>
            </a:r>
            <a:r>
              <a:rPr lang="en-US" dirty="0" smtClean="0"/>
              <a:t> </a:t>
            </a:r>
            <a:r>
              <a:rPr lang="ru-RU" dirty="0" smtClean="0"/>
              <a:t>рассмотренные сегодня на уроке: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Создать совместный рисунок</a:t>
            </a:r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Оповещение</a:t>
            </a:r>
          </a:p>
          <a:p>
            <a:pPr marL="571500" indent="-514350">
              <a:buFont typeface="+mj-lt"/>
              <a:buAutoNum type="arabicPeriod"/>
            </a:pPr>
            <a:r>
              <a:rPr lang="ru-RU" dirty="0" smtClean="0"/>
              <a:t>Подготовить </a:t>
            </a:r>
            <a:r>
              <a:rPr lang="ru-RU" dirty="0"/>
              <a:t>презентацию </a:t>
            </a:r>
            <a:r>
              <a:rPr lang="ru-RU" dirty="0" smtClean="0"/>
              <a:t>по </a:t>
            </a:r>
            <a:r>
              <a:rPr lang="ru-RU" dirty="0"/>
              <a:t>одной из служб </a:t>
            </a:r>
            <a:r>
              <a:rPr lang="en-US" b="1" dirty="0"/>
              <a:t>Google</a:t>
            </a:r>
            <a:r>
              <a:rPr lang="en-US" dirty="0"/>
              <a:t>.</a:t>
            </a:r>
          </a:p>
          <a:p>
            <a:pPr marL="571500" indent="-514350">
              <a:buFont typeface="+mj-lt"/>
              <a:buAutoNum type="arabicPeriod"/>
            </a:pPr>
            <a:r>
              <a:rPr lang="ru-RU" dirty="0" smtClean="0"/>
              <a:t>Разработать проект выполненный в </a:t>
            </a:r>
            <a:r>
              <a:rPr lang="en-US" dirty="0" smtClean="0"/>
              <a:t>Google </a:t>
            </a:r>
            <a:r>
              <a:rPr lang="ru-RU" dirty="0" smtClean="0"/>
              <a:t>документах используя любую службу.</a:t>
            </a:r>
            <a:endParaRPr lang="ru-RU" dirty="0"/>
          </a:p>
          <a:p>
            <a:pPr marL="457200" lvl="1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7316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l"/>
            <a:r>
              <a:rPr lang="ru-RU" b="1" dirty="0" smtClean="0"/>
              <a:t>Совместный рисунок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6408712" cy="4154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7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 рисунках в Документах </a:t>
            </a:r>
            <a:r>
              <a:rPr lang="ru-RU" b="1" dirty="0" err="1" smtClean="0"/>
              <a:t>Google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  <a:latin typeface="Corbel" pitchFamily="34" charset="0"/>
              </a:rPr>
              <a:t>Работая в этой службе, вы, помимо прочего, можете:</a:t>
            </a:r>
          </a:p>
          <a:p>
            <a:pPr marL="0" indent="0">
              <a:buNone/>
            </a:pPr>
            <a:endParaRPr lang="ru-RU" dirty="0" smtClean="0">
              <a:latin typeface="Corbel" pitchFamily="34" charset="0"/>
            </a:endParaRPr>
          </a:p>
          <a:p>
            <a:pPr algn="just"/>
            <a:r>
              <a:rPr lang="ru-RU" dirty="0" smtClean="0">
                <a:latin typeface="Corbel" pitchFamily="34" charset="0"/>
              </a:rPr>
              <a:t>изменять рисунки в Интернете совместно с выбранными пользователями и приглашать людей просмотреть ваши правки - все это в режиме реального времени;</a:t>
            </a:r>
          </a:p>
          <a:p>
            <a:pPr algn="just"/>
            <a:r>
              <a:rPr lang="ru-RU" dirty="0" smtClean="0">
                <a:latin typeface="Corbel" pitchFamily="34" charset="0"/>
              </a:rPr>
              <a:t>общаться в чате со своими соавторами прямо в редакторе рисунков;</a:t>
            </a:r>
          </a:p>
          <a:p>
            <a:pPr algn="just"/>
            <a:r>
              <a:rPr lang="ru-RU" dirty="0" smtClean="0">
                <a:latin typeface="Corbel" pitchFamily="34" charset="0"/>
              </a:rPr>
              <a:t>публиковать рисунки в Интернете в качестве изображений или загружать их в стандартных форматах;</a:t>
            </a:r>
          </a:p>
          <a:p>
            <a:pPr algn="just"/>
            <a:r>
              <a:rPr lang="ru-RU" dirty="0" smtClean="0">
                <a:latin typeface="Corbel" pitchFamily="34" charset="0"/>
              </a:rPr>
              <a:t>вставлять текст, фигуры, стрелки, каракули и изображения из своего компьютера или Интернета;</a:t>
            </a:r>
          </a:p>
          <a:p>
            <a:pPr algn="just"/>
            <a:r>
              <a:rPr lang="ru-RU" dirty="0" smtClean="0">
                <a:latin typeface="Corbel" pitchFamily="34" charset="0"/>
              </a:rPr>
              <a:t>размещать рисунки на странице с помощью функций выравнивания, привязки к сетке и </a:t>
            </a:r>
            <a:r>
              <a:rPr lang="ru-RU" dirty="0" err="1" smtClean="0">
                <a:latin typeface="Corbel" pitchFamily="34" charset="0"/>
              </a:rPr>
              <a:t>автораспределения</a:t>
            </a:r>
            <a:r>
              <a:rPr lang="ru-RU" dirty="0" smtClean="0">
                <a:latin typeface="Corbel" pitchFamily="34" charset="0"/>
              </a:rPr>
              <a:t>;</a:t>
            </a:r>
          </a:p>
          <a:p>
            <a:pPr algn="just"/>
            <a:r>
              <a:rPr lang="ru-RU" dirty="0" smtClean="0">
                <a:latin typeface="Corbel" pitchFamily="34" charset="0"/>
              </a:rPr>
              <a:t>вставлять рисунки в другие документы, таблицы или презентации </a:t>
            </a:r>
            <a:r>
              <a:rPr lang="ru-RU" dirty="0" err="1" smtClean="0">
                <a:latin typeface="Corbel" pitchFamily="34" charset="0"/>
              </a:rPr>
              <a:t>Google</a:t>
            </a:r>
            <a:r>
              <a:rPr lang="ru-RU" dirty="0" smtClean="0">
                <a:latin typeface="Corbel" pitchFamily="34" charset="0"/>
              </a:rPr>
              <a:t> с помощью веб-буфера обмена и затем изменять их при необходимости.</a:t>
            </a:r>
          </a:p>
          <a:p>
            <a:pPr marL="0" indent="0">
              <a:buNone/>
            </a:pPr>
            <a:endParaRPr lang="ru-RU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926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https://docs.google.com/drawings/d/1KnDIm2cFjBLJ6FUXlAZ9QG5SF1P02Q2JaTew1As8C2c/edit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Совместный рисунок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http://www.kulturologia.ru/blogs/041109/11667/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Рисунки, возвращающие в детство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5766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140371"/>
            <a:ext cx="8229600" cy="1143000"/>
          </a:xfrm>
        </p:spPr>
        <p:txBody>
          <a:bodyPr/>
          <a:lstStyle/>
          <a:p>
            <a:pPr algn="r"/>
            <a:r>
              <a:rPr lang="ru-RU" b="1" dirty="0" smtClean="0"/>
              <a:t>Оповещение </a:t>
            </a:r>
            <a:r>
              <a:rPr lang="en-US" b="1" dirty="0" smtClean="0"/>
              <a:t>Google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54" y="862583"/>
            <a:ext cx="1619250" cy="26384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002629"/>
            <a:ext cx="24574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6573905" cy="4392489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9334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Отслеживаем интересующие темы c </a:t>
            </a:r>
            <a:r>
              <a:rPr lang="ru-RU" b="1" dirty="0" err="1" smtClean="0"/>
              <a:t>Google</a:t>
            </a:r>
            <a:r>
              <a:rPr lang="ru-RU" b="1" dirty="0" smtClean="0"/>
              <a:t> Оповещением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Оповещения </a:t>
            </a:r>
            <a:r>
              <a:rPr lang="ru-RU" dirty="0" err="1" smtClean="0"/>
              <a:t>Google</a:t>
            </a:r>
            <a:r>
              <a:rPr lang="ru-RU" dirty="0" smtClean="0"/>
              <a:t> – это сообщения, отправляемые на ваш адрес электронной почты при появлении новых результатов поиска, статей или сообщений по заданному запросу.</a:t>
            </a:r>
          </a:p>
          <a:p>
            <a:pPr algn="just"/>
            <a:r>
              <a:rPr lang="ru-RU" dirty="0" smtClean="0"/>
              <a:t>Чтобы увидеть предварительный просмотр результатов, введите поисковый запрос, который хотите отслеживать. Оповещения </a:t>
            </a:r>
            <a:r>
              <a:rPr lang="ru-RU" dirty="0" err="1" smtClean="0"/>
              <a:t>Google</a:t>
            </a:r>
            <a:r>
              <a:rPr lang="ru-RU" dirty="0" smtClean="0"/>
              <a:t> – это удобный способ отслеживать: </a:t>
            </a:r>
          </a:p>
          <a:p>
            <a:pPr algn="just"/>
            <a:r>
              <a:rPr lang="ru-RU" dirty="0" smtClean="0"/>
              <a:t>важные для вас новости;</a:t>
            </a:r>
          </a:p>
          <a:p>
            <a:pPr algn="just"/>
            <a:r>
              <a:rPr lang="ru-RU" dirty="0" smtClean="0"/>
              <a:t>значимые для вашего бизнеса события;</a:t>
            </a:r>
          </a:p>
          <a:p>
            <a:pPr algn="just"/>
            <a:r>
              <a:rPr lang="ru-RU" dirty="0" smtClean="0"/>
              <a:t>новые сообщения в блогах по определенному вопросу;</a:t>
            </a:r>
          </a:p>
          <a:p>
            <a:pPr algn="just"/>
            <a:r>
              <a:rPr lang="ru-RU" dirty="0" smtClean="0"/>
              <a:t>спортивные результаты и многое другое.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678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http://www.google.com/alerts?hl=ru&amp;gl=us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Оповещения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9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Анкеты тоже могут быть красивыми!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644700"/>
            <a:ext cx="4572000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ru-RU" dirty="0" smtClean="0"/>
              <a:t>Готовые темы для оформления страниц можно использовать не только на страницах почтового сервиса, сайта, блога, но и при создании анкет с использованием сервиса </a:t>
            </a:r>
            <a:r>
              <a:rPr lang="ru-RU" b="1" dirty="0"/>
              <a:t>Форма</a:t>
            </a:r>
            <a:r>
              <a:rPr lang="ru-RU" b="1" i="1" dirty="0"/>
              <a:t> </a:t>
            </a:r>
            <a:r>
              <a:rPr lang="ru-RU" dirty="0" smtClean="0"/>
              <a:t>Документов </a:t>
            </a:r>
            <a:r>
              <a:rPr lang="ru-RU" dirty="0" err="1" smtClean="0"/>
              <a:t>Google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2.bp.blogspot.com/_VH4i_YGxLQI/SlWmvAAGqiI/AAAAAAAAA30/AwxZlOKlI2o/s400/%D0%B0%D0%BD%D0%BA%D0%B5%D1%82%D0%B0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78236"/>
            <a:ext cx="3810000" cy="3048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4.bp.blogspot.com/_VH4i_YGxLQI/SlWmgepTpmI/AAAAAAAAA3s/oIWnFJKN3p0/s400/%D0%B0%D0%BD%D0%BA%D0%B5%D1%82%D0%B0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3573016"/>
            <a:ext cx="38100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08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b="1" dirty="0" smtClean="0"/>
              <a:t>Автоответчик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6528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/>
              <a:t>Бывают ситуации, когда недоступен интернет. Можно настроить почтовую программу, чтобы автоматически отправлялись письма, что в данный момент Вы не можете прочитать и ответить на письмо. </a:t>
            </a:r>
          </a:p>
          <a:p>
            <a:pPr algn="just"/>
            <a:r>
              <a:rPr lang="ru-RU" dirty="0" smtClean="0"/>
              <a:t>Для этого нужно перейти в </a:t>
            </a:r>
            <a:r>
              <a:rPr lang="ru-RU" b="1" i="1" dirty="0"/>
              <a:t>Настройки</a:t>
            </a:r>
            <a:r>
              <a:rPr lang="ru-RU" dirty="0" smtClean="0"/>
              <a:t> и в разделе </a:t>
            </a:r>
            <a:r>
              <a:rPr lang="ru-RU" b="1" i="1" dirty="0"/>
              <a:t>Автоответчик,</a:t>
            </a:r>
            <a:r>
              <a:rPr lang="ru-RU" dirty="0"/>
              <a:t> включить его</a:t>
            </a:r>
            <a:r>
              <a:rPr lang="ru-RU" b="1" i="1" dirty="0"/>
              <a:t>,</a:t>
            </a:r>
            <a:r>
              <a:rPr lang="ru-RU" dirty="0" smtClean="0"/>
              <a:t> написать текст письма, указать дату начала и конца работы автоответчика. </a:t>
            </a:r>
            <a:endParaRPr lang="ru-RU" dirty="0"/>
          </a:p>
        </p:txBody>
      </p:sp>
      <p:pic>
        <p:nvPicPr>
          <p:cNvPr id="4098" name="Picture 2" descr="http://1.bp.blogspot.com/_VH4i_YGxLQI/SnLii0dVXWI/AAAAAAAAA8A/yj8MXo6wkz4/s400/%D0%B0%D0%B2%D1%82%D0%BE%D0%BE%D1%82%D0%B2%D0%B5%D1%82%D1%87%D0%B8%D0%B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924" y="2043996"/>
            <a:ext cx="3810000" cy="11049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27860" y="4280021"/>
            <a:ext cx="3811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Если в разделе </a:t>
            </a:r>
            <a:r>
              <a:rPr lang="ru-RU" b="1" i="1" dirty="0"/>
              <a:t>Настройки</a:t>
            </a:r>
            <a:r>
              <a:rPr lang="ru-RU" dirty="0" smtClean="0"/>
              <a:t> у Вас нет функции </a:t>
            </a:r>
            <a:r>
              <a:rPr lang="ru-RU" b="1" i="1" dirty="0"/>
              <a:t>Автоответчик</a:t>
            </a:r>
            <a:r>
              <a:rPr lang="ru-RU" dirty="0" smtClean="0"/>
              <a:t>, нужно подключить данную функцию через </a:t>
            </a:r>
            <a:r>
              <a:rPr lang="ru-RU" b="1" i="1" dirty="0"/>
              <a:t>Настройки-&gt;Экспериментальные функции-&gt;Отпуск!-&gt; Включить-&gt; Сохранить изменения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100" name="Picture 4" descr="http://2.bp.blogspot.com/_VH4i_YGxLQI/SnLg1Zho-4I/AAAAAAAAA74/0AsVmQH4OOo/s400/%D0%B0%D0%B2%D1%82%D0%BE%D0%BE%D1%82%D0%B2%D0%B5%D1%82%D1%87%D0%B8%D0%BA+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56" y="4904771"/>
            <a:ext cx="3810000" cy="504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31640" y="6165304"/>
            <a:ext cx="6153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Мой автоответчик будет работать с 1 по 10 августа.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06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455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GOOGLE</vt:lpstr>
      <vt:lpstr>Совместный рисунок</vt:lpstr>
      <vt:lpstr>О рисунках в Документах Google</vt:lpstr>
      <vt:lpstr>Презентация PowerPoint</vt:lpstr>
      <vt:lpstr>Оповещение Google</vt:lpstr>
      <vt:lpstr>Отслеживаем интересующие темы c Google Оповещением  </vt:lpstr>
      <vt:lpstr>Презентация PowerPoint</vt:lpstr>
      <vt:lpstr>Анкеты тоже могут быть красивыми!  </vt:lpstr>
      <vt:lpstr>Автоответчик</vt:lpstr>
      <vt:lpstr>Презентация PowerPoint</vt:lpstr>
      <vt:lpstr>Почта</vt:lpstr>
      <vt:lpstr>Практическая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</dc:title>
  <dc:creator>Admin</dc:creator>
  <cp:lastModifiedBy>Admin</cp:lastModifiedBy>
  <cp:revision>14</cp:revision>
  <dcterms:created xsi:type="dcterms:W3CDTF">2013-01-29T16:22:20Z</dcterms:created>
  <dcterms:modified xsi:type="dcterms:W3CDTF">2013-01-29T18:25:16Z</dcterms:modified>
</cp:coreProperties>
</file>